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5"/>
  </p:notesMasterIdLst>
  <p:sldIdLst>
    <p:sldId id="256" r:id="rId3"/>
    <p:sldId id="257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Segoe Print" panose="02000600000000000000" pitchFamily="2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57"/>
    <p:restoredTop sz="94744"/>
  </p:normalViewPr>
  <p:slideViewPr>
    <p:cSldViewPr snapToGrid="0">
      <p:cViewPr>
        <p:scale>
          <a:sx n="76" d="100"/>
          <a:sy n="76" d="100"/>
        </p:scale>
        <p:origin x="-102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9749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9190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069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2652225" y="206000"/>
            <a:ext cx="39396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24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67544" y="2492896"/>
            <a:ext cx="8229600" cy="3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Ref idx="1001">
        <a:schemeClr val="bg1"/>
      </p:bgRef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 rot="5400000">
            <a:off x="3075444" y="-115004"/>
            <a:ext cx="3013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 descr="C:\Users\Andrew\Desktop\FireShot Screen Capture #010 - 'WordLive - Saturday 27_10_12' - www_wordlive_org_Session_Al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1560" y="1124744"/>
            <a:ext cx="3317400" cy="49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384175" y="315794"/>
            <a:ext cx="8370000" cy="61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>
                <a:solidFill>
                  <a:srgbClr val="FFFF0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Hear</a:t>
            </a:r>
            <a:r>
              <a:rPr lang="en-GB" sz="2500" b="1" dirty="0">
                <a:noFill/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, O Israel: The Lord our God, the Lord is one. </a:t>
            </a:r>
            <a:r>
              <a:rPr lang="en-GB" sz="2500" b="1" dirty="0">
                <a:solidFill>
                  <a:srgbClr val="FFFF0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Love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2500" b="1" dirty="0">
                <a:noFill/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the Lord </a:t>
            </a:r>
            <a:r>
              <a:rPr lang="en-GB" sz="2500" b="1" dirty="0">
                <a:solidFill>
                  <a:srgbClr val="00B0F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your God </a:t>
            </a:r>
            <a:r>
              <a:rPr lang="en-GB" sz="2500" b="1" dirty="0">
                <a:solidFill>
                  <a:srgbClr val="FF000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with all</a:t>
            </a:r>
            <a:r>
              <a:rPr lang="en-GB" sz="2500" b="1" dirty="0"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2500" b="1" dirty="0">
                <a:solidFill>
                  <a:srgbClr val="00B0F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your heart </a:t>
            </a:r>
            <a:r>
              <a:rPr lang="en-GB" sz="2500" b="1" dirty="0">
                <a:noFill/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and </a:t>
            </a:r>
            <a:r>
              <a:rPr lang="en-GB" sz="2500" b="1" dirty="0">
                <a:solidFill>
                  <a:srgbClr val="FF000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with all</a:t>
            </a:r>
            <a:r>
              <a:rPr lang="en-GB" sz="2500" b="1" dirty="0"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2500" b="1" dirty="0">
                <a:solidFill>
                  <a:srgbClr val="00B0F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your soul</a:t>
            </a:r>
            <a:r>
              <a:rPr lang="en-GB" sz="2500" b="1" dirty="0">
                <a:noFill/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and </a:t>
            </a:r>
            <a:r>
              <a:rPr lang="en-GB" sz="2500" b="1" dirty="0">
                <a:solidFill>
                  <a:srgbClr val="FF000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with all</a:t>
            </a:r>
            <a:r>
              <a:rPr lang="en-GB" sz="2500" b="1" dirty="0"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2500" b="1" dirty="0">
                <a:solidFill>
                  <a:srgbClr val="00B0F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your strength</a:t>
            </a:r>
            <a:r>
              <a:rPr lang="en-GB" sz="2500" b="1" dirty="0"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.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2500" b="1" dirty="0">
                <a:noFill/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These commandments that I give you today are to be on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2500" b="1" dirty="0">
                <a:solidFill>
                  <a:srgbClr val="00B0F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your hearts</a:t>
            </a:r>
            <a:r>
              <a:rPr lang="en-GB" sz="2500" b="1" dirty="0">
                <a:noFill/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.. </a:t>
            </a:r>
            <a:r>
              <a:rPr lang="en-GB" sz="2500" b="1" dirty="0">
                <a:solidFill>
                  <a:srgbClr val="FFFF0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Impress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2500" b="1" dirty="0">
                <a:noFill/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them on </a:t>
            </a:r>
            <a:r>
              <a:rPr lang="en-GB" sz="2500" b="1" dirty="0">
                <a:solidFill>
                  <a:srgbClr val="00B0F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your children</a:t>
            </a:r>
            <a:r>
              <a:rPr lang="en-GB" sz="2500" b="1" dirty="0"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.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2500" b="1" dirty="0">
                <a:solidFill>
                  <a:srgbClr val="FFFF0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Talk </a:t>
            </a:r>
            <a:r>
              <a:rPr lang="en-GB" sz="2500" b="1" dirty="0">
                <a:noFill/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about them </a:t>
            </a:r>
            <a:r>
              <a:rPr lang="en-GB" sz="2500" b="1" dirty="0">
                <a:solidFill>
                  <a:srgbClr val="00FF0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when you sit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2500" b="1" dirty="0">
                <a:noFill/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at home and </a:t>
            </a:r>
            <a:br>
              <a:rPr lang="en-GB" sz="2500" b="1" dirty="0">
                <a:noFill/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</a:br>
            <a:r>
              <a:rPr lang="en-GB" sz="2500" b="1" dirty="0">
                <a:solidFill>
                  <a:srgbClr val="00FF0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when you walk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2500" b="1" dirty="0">
                <a:noFill/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along the road, </a:t>
            </a:r>
            <a:r>
              <a:rPr lang="en-GB" sz="2500" b="1" dirty="0">
                <a:solidFill>
                  <a:srgbClr val="00FF0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when you lie down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2500" b="1" dirty="0">
                <a:noFill/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and </a:t>
            </a:r>
            <a:r>
              <a:rPr lang="en-GB" sz="2500" b="1" dirty="0">
                <a:solidFill>
                  <a:srgbClr val="00FF0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when you get up</a:t>
            </a:r>
            <a:r>
              <a:rPr lang="en-GB" sz="2500" b="1" dirty="0">
                <a:noFill/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.. </a:t>
            </a:r>
            <a:r>
              <a:rPr lang="en-GB" sz="2500" b="1" dirty="0">
                <a:solidFill>
                  <a:srgbClr val="FFFF0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Tie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2500" b="1" dirty="0">
                <a:noFill/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them as symbols on 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/>
            </a:r>
            <a:b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</a:br>
            <a:r>
              <a:rPr lang="en-GB" sz="2500" b="1" dirty="0">
                <a:solidFill>
                  <a:srgbClr val="00B0F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your hands </a:t>
            </a:r>
            <a:r>
              <a:rPr lang="en-GB" sz="2500" b="1" dirty="0">
                <a:noFill/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and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2500" b="1" dirty="0">
                <a:solidFill>
                  <a:srgbClr val="FFFF0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bind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2500" b="1" dirty="0">
                <a:noFill/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them on </a:t>
            </a:r>
            <a:r>
              <a:rPr lang="en-GB" sz="2500" b="1" dirty="0">
                <a:solidFill>
                  <a:srgbClr val="00B0F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your foreheads</a:t>
            </a:r>
            <a:r>
              <a:rPr lang="en-GB" sz="2500" b="1" dirty="0"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.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2500" b="1" dirty="0">
                <a:solidFill>
                  <a:srgbClr val="FFFF0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Write </a:t>
            </a:r>
            <a:r>
              <a:rPr lang="en-GB" sz="2500" b="1" dirty="0">
                <a:noFill/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them on the doorframes of </a:t>
            </a:r>
            <a:r>
              <a:rPr lang="en-GB" sz="2500" b="1" dirty="0">
                <a:solidFill>
                  <a:srgbClr val="00B0F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your houses </a:t>
            </a:r>
            <a:r>
              <a:rPr lang="en-GB" sz="2500" b="1" dirty="0">
                <a:noFill/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and on </a:t>
            </a:r>
            <a:r>
              <a:rPr lang="en-GB" sz="2500" b="1" dirty="0">
                <a:solidFill>
                  <a:srgbClr val="00B0F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your gates</a:t>
            </a:r>
            <a:r>
              <a:rPr lang="en-GB" sz="2500" b="1" dirty="0"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.</a:t>
            </a:r>
            <a:endParaRPr sz="2500" b="1" dirty="0">
              <a:latin typeface="Segoe Print" panose="02000600000000000000" pitchFamily="2" charset="0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384175" y="293225"/>
            <a:ext cx="8509304" cy="62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>
                <a:solidFill>
                  <a:srgbClr val="FFFF0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Hear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, O Israel: The Lord our God, the Lord is one. </a:t>
            </a:r>
            <a:r>
              <a:rPr lang="en-GB" sz="2500" b="1" dirty="0">
                <a:solidFill>
                  <a:srgbClr val="FFFF0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Love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the Lord</a:t>
            </a:r>
            <a:r>
              <a:rPr lang="en-GB" sz="2500" b="1" dirty="0"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2500" b="1" dirty="0">
                <a:solidFill>
                  <a:srgbClr val="00B0F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your God </a:t>
            </a:r>
            <a:r>
              <a:rPr lang="en-GB" sz="2500" b="1" dirty="0">
                <a:solidFill>
                  <a:srgbClr val="FF000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with all</a:t>
            </a:r>
            <a:r>
              <a:rPr lang="en-GB" sz="2500" b="1" dirty="0"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2500" b="1" dirty="0">
                <a:solidFill>
                  <a:srgbClr val="00B0F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your heart 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and </a:t>
            </a:r>
            <a:r>
              <a:rPr lang="en-GB" sz="2500" b="1" dirty="0">
                <a:solidFill>
                  <a:srgbClr val="FF000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with all</a:t>
            </a:r>
            <a:r>
              <a:rPr lang="en-GB" sz="2500" b="1" dirty="0"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2500" b="1" dirty="0">
                <a:solidFill>
                  <a:srgbClr val="00B0F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your soul 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and </a:t>
            </a:r>
            <a:r>
              <a:rPr lang="en-GB" sz="2500" b="1" dirty="0">
                <a:solidFill>
                  <a:srgbClr val="FF000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with all</a:t>
            </a:r>
            <a:r>
              <a:rPr lang="en-GB" sz="2500" b="1" dirty="0"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2500" b="1" dirty="0">
                <a:solidFill>
                  <a:srgbClr val="00B0F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your strength</a:t>
            </a:r>
            <a:r>
              <a:rPr lang="en-GB" sz="2500" b="1" dirty="0">
                <a:solidFill>
                  <a:schemeClr val="tx1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.</a:t>
            </a:r>
            <a:r>
              <a:rPr lang="en-GB" sz="2500" b="1" dirty="0"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..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These commandments that I give you today are to be on </a:t>
            </a:r>
            <a:r>
              <a:rPr lang="en-GB" sz="2500" b="1" dirty="0">
                <a:solidFill>
                  <a:srgbClr val="00B0F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your hearts</a:t>
            </a:r>
            <a:r>
              <a:rPr lang="en-GB" sz="2500" b="1" dirty="0">
                <a:solidFill>
                  <a:schemeClr val="tx1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.</a:t>
            </a:r>
            <a:r>
              <a:rPr lang="en-GB" sz="2500" b="1" dirty="0"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.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2500" b="1" dirty="0">
                <a:solidFill>
                  <a:srgbClr val="FFFF0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Impress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them on </a:t>
            </a:r>
            <a:r>
              <a:rPr lang="en-GB" sz="2500" b="1" dirty="0">
                <a:solidFill>
                  <a:srgbClr val="00B0F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your children</a:t>
            </a:r>
            <a:r>
              <a:rPr lang="en-GB" sz="2500" b="1" dirty="0">
                <a:solidFill>
                  <a:schemeClr val="tx1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.</a:t>
            </a:r>
            <a:r>
              <a:rPr lang="en-GB" sz="2500" b="1" dirty="0"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.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2500" b="1" dirty="0">
                <a:solidFill>
                  <a:srgbClr val="FFFF0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Talk 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about them </a:t>
            </a:r>
            <a:r>
              <a:rPr lang="en-GB" sz="2500" b="1" dirty="0">
                <a:solidFill>
                  <a:srgbClr val="00FF0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when you sit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at home and </a:t>
            </a:r>
            <a:b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</a:br>
            <a:r>
              <a:rPr lang="en-GB" sz="2500" b="1" dirty="0">
                <a:solidFill>
                  <a:srgbClr val="00FF0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when you walk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along the road, </a:t>
            </a:r>
            <a:r>
              <a:rPr lang="en-GB" sz="2500" b="1" dirty="0">
                <a:solidFill>
                  <a:srgbClr val="00FF0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when you lie down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and </a:t>
            </a:r>
            <a:r>
              <a:rPr lang="en-GB" sz="2500" b="1" dirty="0">
                <a:solidFill>
                  <a:srgbClr val="00FF0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when you get up</a:t>
            </a:r>
            <a:r>
              <a:rPr lang="en-GB" sz="2500" b="1" dirty="0">
                <a:solidFill>
                  <a:schemeClr val="tx1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.</a:t>
            </a:r>
            <a:r>
              <a:rPr lang="en-GB" sz="2500" b="1" dirty="0"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. </a:t>
            </a:r>
            <a:r>
              <a:rPr lang="en-GB" sz="2500" b="1" dirty="0">
                <a:solidFill>
                  <a:srgbClr val="FFFF0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Tie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them as symbols on </a:t>
            </a:r>
            <a:b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</a:br>
            <a:r>
              <a:rPr lang="en-GB" sz="2500" b="1" dirty="0">
                <a:solidFill>
                  <a:srgbClr val="00B0F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your hands 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and </a:t>
            </a:r>
            <a:r>
              <a:rPr lang="en-GB" sz="2500" b="1" dirty="0">
                <a:solidFill>
                  <a:srgbClr val="FFFF0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bind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them on </a:t>
            </a:r>
            <a:r>
              <a:rPr lang="en-GB" sz="2500" b="1" dirty="0">
                <a:solidFill>
                  <a:srgbClr val="00B0F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your foreheads</a:t>
            </a:r>
            <a:r>
              <a:rPr lang="en-GB" sz="2500" b="1" dirty="0">
                <a:solidFill>
                  <a:schemeClr val="tx1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.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GB" sz="2500" b="1" dirty="0">
                <a:solidFill>
                  <a:srgbClr val="FFFF0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Write 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them on the doorframes of </a:t>
            </a:r>
            <a:r>
              <a:rPr lang="en-GB" sz="2500" b="1" dirty="0">
                <a:solidFill>
                  <a:srgbClr val="00B0F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your houses 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and on </a:t>
            </a:r>
            <a:r>
              <a:rPr lang="en-GB" sz="2500" b="1" dirty="0">
                <a:solidFill>
                  <a:srgbClr val="00B0F0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your gates</a:t>
            </a:r>
            <a:r>
              <a:rPr lang="en-GB" sz="2500" b="1" dirty="0">
                <a:solidFill>
                  <a:srgbClr val="FFFFFF"/>
                </a:solidFill>
                <a:latin typeface="Segoe Print" panose="02000600000000000000" pitchFamily="2" charset="0"/>
                <a:ea typeface="Architects Daughter"/>
                <a:cs typeface="Architects Daughter"/>
                <a:sym typeface="Architects Daughter"/>
              </a:rPr>
              <a:t>.</a:t>
            </a:r>
            <a:endParaRPr sz="2500" b="1" dirty="0">
              <a:solidFill>
                <a:srgbClr val="FFFFFF"/>
              </a:solidFill>
              <a:latin typeface="Segoe Print" panose="02000600000000000000" pitchFamily="2" charset="0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130</Words>
  <Application>Microsoft Office PowerPoint</Application>
  <PresentationFormat>On-screen Show (4:3)</PresentationFormat>
  <Paragraphs>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Architects Daughter</vt:lpstr>
      <vt:lpstr>Calibri</vt:lpstr>
      <vt:lpstr>Segoe Print</vt:lpstr>
      <vt:lpstr>Simple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Paul.Dadd</dc:creator>
  <cp:lastModifiedBy>Annette.Osborne</cp:lastModifiedBy>
  <cp:revision>21</cp:revision>
  <dcterms:modified xsi:type="dcterms:W3CDTF">2019-08-15T01:00:58Z</dcterms:modified>
</cp:coreProperties>
</file>